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 /><Relationship Id="rId2" Type="http://schemas.openxmlformats.org/officeDocument/2006/relationships/extended-properties" Target="docProps/app.xml" /><Relationship Id="rId3" Type="http://schemas.openxmlformats.org/officeDocument/2006/relationships/officeDocument" Target="ppt/presentation.xml" /></Relationships>
</file>

<file path=ppt/presentation.xml><?xml version="1.0" encoding="utf-8"?>
<p:presentation xmlns:p="http://schemas.openxmlformats.org/presentationml/2006/main" xmlns:a="http://schemas.openxmlformats.org/drawingml/2006/main" xmlns:r="http://schemas.openxmlformats.org/officeDocument/2006/relationships" embedTrueTypeFonts="1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</p:sldIdLst>
  <p:sldSz cx="7188200" cy="10680700"/>
  <p:notesSz cx="7188200" cy="106807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-2482" y="-91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presProps" Target="presProps.xml" /><Relationship Id="rId10" Type="http://schemas.openxmlformats.org/officeDocument/2006/relationships/slide" Target="slides/slide5.xml" /><Relationship Id="rId11" Type="http://schemas.openxmlformats.org/officeDocument/2006/relationships/slide" Target="slides/slide6.xml" /><Relationship Id="rId12" Type="http://schemas.openxmlformats.org/officeDocument/2006/relationships/slide" Target="slides/slide7.xml" /><Relationship Id="rId13" Type="http://schemas.openxmlformats.org/officeDocument/2006/relationships/slide" Target="slides/slide8.xml" /><Relationship Id="rId14" Type="http://schemas.openxmlformats.org/officeDocument/2006/relationships/slide" Target="slides/slide9.xml" /><Relationship Id="rId15" Type="http://schemas.openxmlformats.org/officeDocument/2006/relationships/slide" Target="slides/slide10.xml" /><Relationship Id="rId16" Type="http://schemas.openxmlformats.org/officeDocument/2006/relationships/slide" Target="slides/slide11.xml" /><Relationship Id="rId17" Type="http://schemas.openxmlformats.org/officeDocument/2006/relationships/slide" Target="slides/slide12.xml" /><Relationship Id="rId18" Type="http://schemas.openxmlformats.org/officeDocument/2006/relationships/slide" Target="slides/slide13.xml" /><Relationship Id="rId19" Type="http://schemas.openxmlformats.org/officeDocument/2006/relationships/slide" Target="slides/slide14.xml" /><Relationship Id="rId2" Type="http://schemas.openxmlformats.org/officeDocument/2006/relationships/tableStyles" Target="tableStyles.xml" /><Relationship Id="rId20" Type="http://schemas.openxmlformats.org/officeDocument/2006/relationships/slide" Target="slides/slide15.xml" /><Relationship Id="rId21" Type="http://schemas.openxmlformats.org/officeDocument/2006/relationships/slide" Target="slides/slide16.xml" /><Relationship Id="rId22" Type="http://schemas.openxmlformats.org/officeDocument/2006/relationships/slide" Target="slides/slide17.xml" /><Relationship Id="rId23" Type="http://schemas.openxmlformats.org/officeDocument/2006/relationships/slide" Target="slides/slide18.xml" /><Relationship Id="rId24" Type="http://schemas.openxmlformats.org/officeDocument/2006/relationships/slide" Target="slides/slide19.xml" /><Relationship Id="rId25" Type="http://schemas.openxmlformats.org/officeDocument/2006/relationships/slide" Target="slides/slide20.xml" /><Relationship Id="rId26" Type="http://schemas.openxmlformats.org/officeDocument/2006/relationships/slide" Target="slides/slide21.xml" /><Relationship Id="rId27" Type="http://schemas.openxmlformats.org/officeDocument/2006/relationships/slide" Target="slides/slide22.xml" /><Relationship Id="rId28" Type="http://schemas.openxmlformats.org/officeDocument/2006/relationships/slide" Target="slides/slide23.xml" /><Relationship Id="rId29" Type="http://schemas.openxmlformats.org/officeDocument/2006/relationships/slide" Target="slides/slide24.xml" /><Relationship Id="rId3" Type="http://schemas.openxmlformats.org/officeDocument/2006/relationships/viewProps" Target="viewProps.xml" /><Relationship Id="rId30" Type="http://schemas.openxmlformats.org/officeDocument/2006/relationships/slide" Target="slides/slide25.xml" /><Relationship Id="rId31" Type="http://schemas.openxmlformats.org/officeDocument/2006/relationships/slide" Target="slides/slide26.xml" /><Relationship Id="rId32" Type="http://schemas.openxmlformats.org/officeDocument/2006/relationships/slide" Target="slides/slide27.xml" /><Relationship Id="rId33" Type="http://schemas.openxmlformats.org/officeDocument/2006/relationships/slide" Target="slides/slide28.xml" /><Relationship Id="rId34" Type="http://schemas.openxmlformats.org/officeDocument/2006/relationships/slide" Target="slides/slide29.xml" /><Relationship Id="rId35" Type="http://schemas.openxmlformats.org/officeDocument/2006/relationships/slide" Target="slides/slide30.xml" /><Relationship Id="rId36" Type="http://schemas.openxmlformats.org/officeDocument/2006/relationships/slide" Target="slides/slide31.xml" /><Relationship Id="rId37" Type="http://schemas.openxmlformats.org/officeDocument/2006/relationships/slide" Target="slides/slide32.xml" /><Relationship Id="rId38" Type="http://schemas.openxmlformats.org/officeDocument/2006/relationships/slide" Target="slides/slide33.xml" /><Relationship Id="rId39" Type="http://schemas.openxmlformats.org/officeDocument/2006/relationships/slide" Target="slides/slide34.xml" /><Relationship Id="rId4" Type="http://schemas.openxmlformats.org/officeDocument/2006/relationships/theme" Target="theme/theme1.xml" /><Relationship Id="rId40" Type="http://schemas.openxmlformats.org/officeDocument/2006/relationships/slide" Target="slides/slide35.xml" /><Relationship Id="rId41" Type="http://schemas.openxmlformats.org/officeDocument/2006/relationships/slide" Target="slides/slide36.xml" /><Relationship Id="rId42" Type="http://schemas.openxmlformats.org/officeDocument/2006/relationships/slide" Target="slides/slide37.xml" /><Relationship Id="rId43" Type="http://schemas.openxmlformats.org/officeDocument/2006/relationships/slide" Target="slides/slide38.xml" /><Relationship Id="rId44" Type="http://schemas.openxmlformats.org/officeDocument/2006/relationships/slide" Target="slides/slide39.xml" /><Relationship Id="rId45" Type="http://schemas.openxmlformats.org/officeDocument/2006/relationships/slide" Target="slides/slide40.xml" /><Relationship Id="rId46" Type="http://schemas.openxmlformats.org/officeDocument/2006/relationships/slide" Target="slides/slide41.xml" /><Relationship Id="rId47" Type="http://schemas.openxmlformats.org/officeDocument/2006/relationships/slide" Target="slides/slide42.xml" /><Relationship Id="rId48" Type="http://schemas.openxmlformats.org/officeDocument/2006/relationships/slide" Target="slides/slide43.xml" /><Relationship Id="rId49" Type="http://schemas.openxmlformats.org/officeDocument/2006/relationships/slide" Target="slides/slide44.xml" /><Relationship Id="rId5" Type="http://schemas.openxmlformats.org/officeDocument/2006/relationships/slideMaster" Target="slideMasters/slideMaster1.xml" /><Relationship Id="rId50" Type="http://schemas.openxmlformats.org/officeDocument/2006/relationships/slide" Target="slides/slide45.xml" /><Relationship Id="rId51" Type="http://schemas.openxmlformats.org/officeDocument/2006/relationships/slide" Target="slides/slide46.xml" /><Relationship Id="rId52" Type="http://schemas.openxmlformats.org/officeDocument/2006/relationships/slide" Target="slides/slide47.xml" /><Relationship Id="rId53" Type="http://schemas.openxmlformats.org/officeDocument/2006/relationships/slide" Target="slides/slide48.xml" /><Relationship Id="rId54" Type="http://schemas.openxmlformats.org/officeDocument/2006/relationships/slide" Target="slides/slide49.xml" /><Relationship Id="rId55" Type="http://schemas.openxmlformats.org/officeDocument/2006/relationships/slide" Target="slides/slide50.xml" /><Relationship Id="rId56" Type="http://schemas.openxmlformats.org/officeDocument/2006/relationships/slide" Target="slides/slide51.xml" /><Relationship Id="rId57" Type="http://schemas.openxmlformats.org/officeDocument/2006/relationships/slide" Target="slides/slide52.xml" /><Relationship Id="rId6" Type="http://schemas.openxmlformats.org/officeDocument/2006/relationships/slide" Target="slides/slide1.xml" /><Relationship Id="rId7" Type="http://schemas.openxmlformats.org/officeDocument/2006/relationships/slide" Target="slides/slide2.xml" /><Relationship Id="rId8" Type="http://schemas.openxmlformats.org/officeDocument/2006/relationships/slide" Target="slides/slide3.xml" /><Relationship Id="rId9" Type="http://schemas.openxmlformats.org/officeDocument/2006/relationships/slide" Target="slides/slide4.xml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  <a:t>27.02.2014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heme" Target="../theme/theme1.xml" /></Relationships>
</file>

<file path=ppt/slideMasters/slideMaster1.xml><?xml version="1.0" encoding="utf-8"?>
<p:sldMaster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В‹#В›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49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0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1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2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3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4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5.pn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6.pn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7.pn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8.pn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9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.pn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0.pn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1.pn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2.pn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3.pn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4.pn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5.pn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6.pn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7.pn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8.pn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9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.png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0.pn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1.pn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2.png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3.png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4.png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5.png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6.png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7.png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8.png" /></Relationships>
</file>

<file path=ppt/slides/_rels/slide3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9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.png" /></Relationships>
</file>

<file path=ppt/slides/_rels/slide4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0.png" /></Relationships>
</file>

<file path=ppt/slides/_rels/slide4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1.png" /></Relationships>
</file>

<file path=ppt/slides/_rels/slide4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2.png" /></Relationships>
</file>

<file path=ppt/slides/_rels/slide4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3.png" /></Relationships>
</file>

<file path=ppt/slides/_rels/slide4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4.png" /></Relationships>
</file>

<file path=ppt/slides/_rels/slide4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5.png" /></Relationships>
</file>

<file path=ppt/slides/_rels/slide4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6.png" /></Relationships>
</file>

<file path=ppt/slides/_rels/slide4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7.png" /></Relationships>
</file>

<file path=ppt/slides/_rels/slide4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8.png" /></Relationships>
</file>

<file path=ppt/slides/_rels/slide4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9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.png" /></Relationships>
</file>

<file path=ppt/slides/_rels/slide5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0.png" /></Relationships>
</file>

<file path=ppt/slides/_rels/slide5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1.png" /></Relationships>
</file>

<file path=ppt/slides/_rels/slide5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2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.pn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8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9.png" 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7188200" cy="106807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7188200" cy="106807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7188200" cy="106807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7188200" cy="106807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7188200" cy="106807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7188200" cy="106807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7188200" cy="106807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7188200" cy="106807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7188200" cy="106807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7188200" cy="106807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7188200" cy="106807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7188200" cy="106807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7188200" cy="106807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7188200" cy="106807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7188200" cy="106807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7188200" cy="106807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7188200" cy="106807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7188200" cy="106807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7188200" cy="106807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7188200" cy="106807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7188200" cy="106807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7188200" cy="106807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7188200" cy="106807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7188200" cy="106807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7188200" cy="106807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7188200" cy="106807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7188200" cy="106807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7188200" cy="106807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7188200" cy="106807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7188200" cy="106807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7188200" cy="106807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7188200" cy="106807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7188200" cy="106807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7188200" cy="106807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7188200" cy="106807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7188200" cy="106807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7188200" cy="106807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7188200" cy="106807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7188200" cy="106807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45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7188200" cy="106807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46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7188200" cy="106807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47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7188200" cy="106807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48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7188200" cy="106807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49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7188200" cy="106807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7188200" cy="106807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50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7188200" cy="106807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51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7188200" cy="106807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52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7188200" cy="106807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7188200" cy="106807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7188200" cy="106807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7188200" cy="106807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7188200" cy="106807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mitype="http://purl.org/dc/dcmitype/" xmlns:dc="http://purl.org/dc/elements/1.1/" xmlns:dcterms="http://purl.org/dc/terms/" xmlns:xsi="http://www.w3.org/2001/XMLSchema-instance">
  <dc:title>Presentation PowerPoint</dc:title>
  <dc:creator>jmamb</dc:creator>
  <cp:lastModifiedBy>jmamb</cp:lastModifiedBy>
  <cp:revision>1</cp:revision>
  <dcterms:modified xsi:type="dcterms:W3CDTF">2024-07-18T21:32:30+02:00</dcterms:modified>
</cp:coreProperties>
</file>